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7" r:id="rId1"/>
  </p:sldMasterIdLst>
  <p:sldIdLst>
    <p:sldId id="264" r:id="rId2"/>
    <p:sldId id="265" r:id="rId3"/>
    <p:sldId id="258" r:id="rId4"/>
    <p:sldId id="260" r:id="rId5"/>
    <p:sldId id="261" r:id="rId6"/>
    <p:sldId id="262" r:id="rId7"/>
    <p:sldId id="263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85" r:id="rId27"/>
    <p:sldId id="284" r:id="rId28"/>
    <p:sldId id="286" r:id="rId29"/>
    <p:sldId id="287" r:id="rId30"/>
    <p:sldId id="288" r:id="rId31"/>
    <p:sldId id="289" r:id="rId32"/>
    <p:sldId id="290" r:id="rId33"/>
    <p:sldId id="291" r:id="rId34"/>
    <p:sldId id="292" r:id="rId35"/>
    <p:sldId id="293" r:id="rId36"/>
    <p:sldId id="294" r:id="rId37"/>
    <p:sldId id="296" r:id="rId38"/>
    <p:sldId id="297" r:id="rId39"/>
    <p:sldId id="298" r:id="rId40"/>
    <p:sldId id="299" r:id="rId41"/>
  </p:sldIdLst>
  <p:sldSz cx="9144000" cy="6858000" type="screen4x3"/>
  <p:notesSz cx="6858000" cy="9144000"/>
  <p:defaultTextStyle>
    <a:defPPr>
      <a:defRPr lang="de-DE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48"/>
    <p:restoredTop sz="90967"/>
  </p:normalViewPr>
  <p:slideViewPr>
    <p:cSldViewPr snapToGrid="0" snapToObjects="1">
      <p:cViewPr varScale="1">
        <p:scale>
          <a:sx n="67" d="100"/>
          <a:sy n="67" d="100"/>
        </p:scale>
        <p:origin x="176" y="14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3">
            <a:extLst>
              <a:ext uri="{FF2B5EF4-FFF2-40B4-BE49-F238E27FC236}">
                <a16:creationId xmlns:a16="http://schemas.microsoft.com/office/drawing/2014/main" id="{33F7EA18-0A4F-DBA2-C629-0061E9FF9F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EDD3354-37B0-2544-BB20-D7ECC4E8CBC3}" type="datetime1">
              <a:rPr lang="de-DE" altLang="de-DE"/>
              <a:pPr/>
              <a:t>09.07.22</a:t>
            </a:fld>
            <a:endParaRPr lang="de-DE" altLang="de-DE"/>
          </a:p>
        </p:txBody>
      </p:sp>
      <p:sp>
        <p:nvSpPr>
          <p:cNvPr id="3" name="Fußzeilenplatzhalter 4">
            <a:extLst>
              <a:ext uri="{FF2B5EF4-FFF2-40B4-BE49-F238E27FC236}">
                <a16:creationId xmlns:a16="http://schemas.microsoft.com/office/drawing/2014/main" id="{F7EFD581-7029-C8C9-99A2-E95BD588B6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Foliennummernplatzhalter 5">
            <a:extLst>
              <a:ext uri="{FF2B5EF4-FFF2-40B4-BE49-F238E27FC236}">
                <a16:creationId xmlns:a16="http://schemas.microsoft.com/office/drawing/2014/main" id="{7BE54E49-D9CA-D701-E4D9-0F0D660B71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D0B3B4-6432-134C-A7FB-D16338E7A37F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0665739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elplatzhalter 1">
            <a:extLst>
              <a:ext uri="{FF2B5EF4-FFF2-40B4-BE49-F238E27FC236}">
                <a16:creationId xmlns:a16="http://schemas.microsoft.com/office/drawing/2014/main" id="{08783699-D61A-9BEC-5A65-1B6E9FD9EB17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Mastertitelformat bearbeiten</a:t>
            </a:r>
          </a:p>
        </p:txBody>
      </p:sp>
      <p:sp>
        <p:nvSpPr>
          <p:cNvPr id="26627" name="Textplatzhalter 2">
            <a:extLst>
              <a:ext uri="{FF2B5EF4-FFF2-40B4-BE49-F238E27FC236}">
                <a16:creationId xmlns:a16="http://schemas.microsoft.com/office/drawing/2014/main" id="{E6196E80-99B9-A65C-751D-A98960C874C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Mastertextformat bearbeiten</a:t>
            </a:r>
          </a:p>
          <a:p>
            <a:pPr lvl="1"/>
            <a:r>
              <a:rPr lang="de-DE" altLang="de-DE"/>
              <a:t>Zweite Ebene</a:t>
            </a:r>
          </a:p>
          <a:p>
            <a:pPr lvl="2"/>
            <a:r>
              <a:rPr lang="de-DE" altLang="de-DE"/>
              <a:t>Dritte Ebene</a:t>
            </a:r>
          </a:p>
          <a:p>
            <a:pPr lvl="3"/>
            <a:r>
              <a:rPr lang="de-DE" altLang="de-DE"/>
              <a:t>Vierte Ebene</a:t>
            </a:r>
          </a:p>
          <a:p>
            <a:pPr lvl="4"/>
            <a:r>
              <a:rPr lang="de-DE" altLang="de-DE"/>
              <a:t>Fünfte Ebene</a:t>
            </a:r>
          </a:p>
        </p:txBody>
      </p:sp>
      <p:sp>
        <p:nvSpPr>
          <p:cNvPr id="7" name="Datumsplatzhalter 3">
            <a:extLst>
              <a:ext uri="{FF2B5EF4-FFF2-40B4-BE49-F238E27FC236}">
                <a16:creationId xmlns:a16="http://schemas.microsoft.com/office/drawing/2014/main" id="{F29ECCA2-8639-83D9-CF92-8075E539A3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A3CA1941-42E7-1E4A-92EB-D6C36C07A992}" type="datetime1">
              <a:rPr lang="de-DE" altLang="de-DE"/>
              <a:pPr/>
              <a:t>09.07.22</a:t>
            </a:fld>
            <a:endParaRPr lang="de-DE" altLang="de-DE"/>
          </a:p>
        </p:txBody>
      </p:sp>
      <p:sp>
        <p:nvSpPr>
          <p:cNvPr id="8" name="Fußzeilenplatzhalter 4">
            <a:extLst>
              <a:ext uri="{FF2B5EF4-FFF2-40B4-BE49-F238E27FC236}">
                <a16:creationId xmlns:a16="http://schemas.microsoft.com/office/drawing/2014/main" id="{36C28D43-3924-4D7E-001E-3D2879411E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Foliennummernplatzhalter 5">
            <a:extLst>
              <a:ext uri="{FF2B5EF4-FFF2-40B4-BE49-F238E27FC236}">
                <a16:creationId xmlns:a16="http://schemas.microsoft.com/office/drawing/2014/main" id="{FE2F49AE-B697-A153-CEE4-313C4DD8DB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4096595E-AB0F-EE41-A6E5-8124FABF007F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868834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6" name="Picture 6">
            <a:extLst>
              <a:ext uri="{FF2B5EF4-FFF2-40B4-BE49-F238E27FC236}">
                <a16:creationId xmlns:a16="http://schemas.microsoft.com/office/drawing/2014/main" id="{1846B81B-D8E9-811F-7DFB-6A9C44B1FA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345113" y="0"/>
            <a:ext cx="14489113" cy="10866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5D30DB8B-1117-5ABF-A4F6-BF9D43EB6C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1963" y="1809750"/>
            <a:ext cx="5054600" cy="219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de-DE" altLang="de-DE" sz="2800">
                <a:solidFill>
                  <a:schemeClr val="bg2"/>
                </a:solidFill>
                <a:latin typeface="Calibri" panose="020F0502020204030204" pitchFamily="34" charset="0"/>
              </a:rPr>
              <a:t>Bevor irgend etwas geschaffen wurde,</a:t>
            </a:r>
          </a:p>
          <a:p>
            <a:pPr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de-DE" altLang="de-DE" sz="2800">
                <a:solidFill>
                  <a:schemeClr val="bg2"/>
                </a:solidFill>
                <a:latin typeface="Calibri" panose="020F0502020204030204" pitchFamily="34" charset="0"/>
              </a:rPr>
              <a:t>war Gott</a:t>
            </a:r>
            <a:endParaRPr lang="de-DE" altLang="de-DE" sz="2800">
              <a:solidFill>
                <a:srgbClr val="6666FF"/>
              </a:solidFill>
              <a:latin typeface="Calibri" panose="020F0502020204030204" pitchFamily="34" charset="0"/>
            </a:endParaRPr>
          </a:p>
          <a:p>
            <a:pPr eaLnBrk="1" hangingPunct="1"/>
            <a:endParaRPr lang="de-DE" altLang="de-DE" sz="3000">
              <a:solidFill>
                <a:srgbClr val="750D19"/>
              </a:solidFill>
            </a:endParaRPr>
          </a:p>
          <a:p>
            <a:pPr eaLnBrk="1" hangingPunct="1"/>
            <a:endParaRPr lang="de-DE" altLang="de-DE" sz="1800">
              <a:solidFill>
                <a:srgbClr val="17375E"/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A6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6" name="Picture 4">
            <a:extLst>
              <a:ext uri="{FF2B5EF4-FFF2-40B4-BE49-F238E27FC236}">
                <a16:creationId xmlns:a16="http://schemas.microsoft.com/office/drawing/2014/main" id="{18F82EFF-45A6-60F7-BD95-52AC7B41C6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01875" y="0"/>
            <a:ext cx="52181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7383A020-63D2-0166-8E85-0402D6C277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20888" y="576263"/>
            <a:ext cx="3268662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de-DE" altLang="de-DE">
                <a:latin typeface="Helvetica" pitchFamily="2" charset="0"/>
              </a:rPr>
              <a:t>Die Wand ist zu hoch</a:t>
            </a:r>
          </a:p>
          <a:p>
            <a:pPr eaLnBrk="1" hangingPunct="1"/>
            <a:endParaRPr lang="de-DE" altLang="de-DE" sz="1800">
              <a:solidFill>
                <a:srgbClr val="17375E"/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80" name="Picture 4">
            <a:extLst>
              <a:ext uri="{FF2B5EF4-FFF2-40B4-BE49-F238E27FC236}">
                <a16:creationId xmlns:a16="http://schemas.microsoft.com/office/drawing/2014/main" id="{88D8993D-C54B-DFE9-17F1-78344D4210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52400" y="0"/>
            <a:ext cx="92964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B8B1F75D-24FD-9507-B14E-352CC6B600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7350" y="2597150"/>
            <a:ext cx="346075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de-DE" altLang="de-DE">
                <a:latin typeface="Helvetica" pitchFamily="2" charset="0"/>
              </a:rPr>
              <a:t>Ungl</a:t>
            </a:r>
            <a:r>
              <a:rPr lang="de-DE" altLang="de-DE"/>
              <a:t>ü</a:t>
            </a:r>
            <a:r>
              <a:rPr lang="de-DE" altLang="de-DE">
                <a:latin typeface="Helvetica" pitchFamily="2" charset="0"/>
              </a:rPr>
              <a:t>cklich kehren wir Gott den R</a:t>
            </a:r>
            <a:r>
              <a:rPr lang="de-DE" altLang="de-DE"/>
              <a:t>ü</a:t>
            </a:r>
            <a:r>
              <a:rPr lang="de-DE" altLang="de-DE">
                <a:latin typeface="Helvetica" pitchFamily="2" charset="0"/>
              </a:rPr>
              <a:t>cken zu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4" name="Picture 4">
            <a:extLst>
              <a:ext uri="{FF2B5EF4-FFF2-40B4-BE49-F238E27FC236}">
                <a16:creationId xmlns:a16="http://schemas.microsoft.com/office/drawing/2014/main" id="{BE71918A-6B79-52DF-C179-91B69DCE37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700213" y="0"/>
            <a:ext cx="11782426" cy="8693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A2AD7B91-C8A7-68B2-07B1-C69CD8DF28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009775"/>
            <a:ext cx="4291013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de-DE" altLang="de-DE">
                <a:latin typeface="Helvetica" pitchFamily="2" charset="0"/>
              </a:rPr>
              <a:t>Vielen sieht man die Sorgen erst auf den zweiten Blick an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8" name="Picture 4">
            <a:extLst>
              <a:ext uri="{FF2B5EF4-FFF2-40B4-BE49-F238E27FC236}">
                <a16:creationId xmlns:a16="http://schemas.microsoft.com/office/drawing/2014/main" id="{815D2635-4B70-2700-3744-E4252A7FCD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52400" y="0"/>
            <a:ext cx="92964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FCE232A2-A2FF-8604-29A2-055B35796E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7350" y="942975"/>
            <a:ext cx="7539038" cy="447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de-DE" altLang="de-DE">
                <a:latin typeface="Helvetica" pitchFamily="2" charset="0"/>
              </a:rPr>
              <a:t>													Was nun?</a:t>
            </a:r>
          </a:p>
          <a:p>
            <a:pPr eaLnBrk="1" hangingPunct="1"/>
            <a:endParaRPr lang="de-DE" altLang="de-DE">
              <a:latin typeface="Helvetica" pitchFamily="2" charset="0"/>
            </a:endParaRPr>
          </a:p>
          <a:p>
            <a:pPr eaLnBrk="1" hangingPunct="1"/>
            <a:endParaRPr lang="de-DE" altLang="de-DE">
              <a:latin typeface="Helvetica" pitchFamily="2" charset="0"/>
            </a:endParaRPr>
          </a:p>
          <a:p>
            <a:pPr eaLnBrk="1" hangingPunct="1"/>
            <a:endParaRPr lang="de-DE" altLang="de-DE">
              <a:latin typeface="Helvetica" pitchFamily="2" charset="0"/>
            </a:endParaRPr>
          </a:p>
          <a:p>
            <a:pPr eaLnBrk="1" hangingPunct="1"/>
            <a:endParaRPr lang="de-DE" altLang="de-DE">
              <a:latin typeface="Helvetica" pitchFamily="2" charset="0"/>
            </a:endParaRPr>
          </a:p>
          <a:p>
            <a:pPr eaLnBrk="1" hangingPunct="1"/>
            <a:endParaRPr lang="de-DE" altLang="de-DE">
              <a:latin typeface="Helvetica" pitchFamily="2" charset="0"/>
            </a:endParaRPr>
          </a:p>
          <a:p>
            <a:pPr eaLnBrk="1" hangingPunct="1"/>
            <a:endParaRPr lang="de-DE" altLang="de-DE">
              <a:latin typeface="Helvetica" pitchFamily="2" charset="0"/>
            </a:endParaRPr>
          </a:p>
          <a:p>
            <a:pPr eaLnBrk="1" hangingPunct="1"/>
            <a:endParaRPr lang="de-DE" altLang="de-DE">
              <a:latin typeface="Helvetica" pitchFamily="2" charset="0"/>
            </a:endParaRPr>
          </a:p>
          <a:p>
            <a:pPr eaLnBrk="1" hangingPunct="1"/>
            <a:endParaRPr lang="de-DE" altLang="de-DE">
              <a:latin typeface="Helvetica" pitchFamily="2" charset="0"/>
            </a:endParaRPr>
          </a:p>
          <a:p>
            <a:pPr eaLnBrk="1" hangingPunct="1"/>
            <a:endParaRPr lang="de-DE" altLang="de-DE">
              <a:latin typeface="Helvetica" pitchFamily="2" charset="0"/>
            </a:endParaRPr>
          </a:p>
          <a:p>
            <a:pPr eaLnBrk="1" hangingPunct="1"/>
            <a:endParaRPr lang="de-DE" altLang="de-DE">
              <a:latin typeface="Helvetica" pitchFamily="2" charset="0"/>
            </a:endParaRPr>
          </a:p>
          <a:p>
            <a:pPr eaLnBrk="1" hangingPunct="1"/>
            <a:r>
              <a:rPr lang="de-DE" altLang="de-DE">
                <a:latin typeface="Helvetica" pitchFamily="2" charset="0"/>
              </a:rPr>
              <a:t>Wenn es nur eine Br</a:t>
            </a:r>
            <a:r>
              <a:rPr lang="de-DE" altLang="de-DE"/>
              <a:t>ü</a:t>
            </a:r>
            <a:r>
              <a:rPr lang="de-DE" altLang="de-DE">
                <a:latin typeface="Helvetica" pitchFamily="2" charset="0"/>
              </a:rPr>
              <a:t>cke zur</a:t>
            </a:r>
            <a:r>
              <a:rPr lang="de-DE" altLang="de-DE"/>
              <a:t>ü</a:t>
            </a:r>
            <a:r>
              <a:rPr lang="de-DE" altLang="de-DE">
                <a:latin typeface="Helvetica" pitchFamily="2" charset="0"/>
              </a:rPr>
              <a:t>ck zu Gott g</a:t>
            </a:r>
            <a:r>
              <a:rPr lang="de-DE" altLang="de-DE"/>
              <a:t>ä</a:t>
            </a:r>
            <a:r>
              <a:rPr lang="de-DE" altLang="de-DE">
                <a:latin typeface="Helvetica" pitchFamily="2" charset="0"/>
              </a:rPr>
              <a:t>be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2" name="Picture 4">
            <a:extLst>
              <a:ext uri="{FF2B5EF4-FFF2-40B4-BE49-F238E27FC236}">
                <a16:creationId xmlns:a16="http://schemas.microsoft.com/office/drawing/2014/main" id="{1445EBE9-E5E4-897D-B64C-AF5DF6C659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904875" y="0"/>
            <a:ext cx="11191875" cy="8256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EDA4200B-C65E-B459-B6A8-E23F5FFF19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875" y="3675063"/>
            <a:ext cx="86185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de-DE" altLang="de-DE">
                <a:latin typeface="Helvetica" pitchFamily="2" charset="0"/>
              </a:rPr>
              <a:t>Seit Jesus Christus kam, gibt es eine Br</a:t>
            </a:r>
            <a:r>
              <a:rPr lang="de-DE" altLang="de-DE"/>
              <a:t>ü</a:t>
            </a:r>
            <a:r>
              <a:rPr lang="de-DE" altLang="de-DE">
                <a:latin typeface="Helvetica" pitchFamily="2" charset="0"/>
              </a:rPr>
              <a:t>cke zur</a:t>
            </a:r>
            <a:r>
              <a:rPr lang="de-DE" altLang="de-DE"/>
              <a:t>ü</a:t>
            </a:r>
            <a:r>
              <a:rPr lang="de-DE" altLang="de-DE">
                <a:latin typeface="Helvetica" pitchFamily="2" charset="0"/>
              </a:rPr>
              <a:t>ck zu Gott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6" name="Picture 4">
            <a:extLst>
              <a:ext uri="{FF2B5EF4-FFF2-40B4-BE49-F238E27FC236}">
                <a16:creationId xmlns:a16="http://schemas.microsoft.com/office/drawing/2014/main" id="{98916ED5-C77C-31CE-6544-ABC73E2F2A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998663" y="0"/>
            <a:ext cx="11782426" cy="8693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8E50BDE7-3428-5C97-06BE-5BDC5904FA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1900" y="4273550"/>
            <a:ext cx="66563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de-DE" altLang="de-DE">
                <a:latin typeface="Helvetica" pitchFamily="2" charset="0"/>
              </a:rPr>
              <a:t>Weil Jesus starb ist Umkehr, R</a:t>
            </a:r>
            <a:r>
              <a:rPr lang="de-DE" altLang="de-DE"/>
              <a:t>ü</a:t>
            </a:r>
            <a:r>
              <a:rPr lang="de-DE" altLang="de-DE">
                <a:latin typeface="Helvetica" pitchFamily="2" charset="0"/>
              </a:rPr>
              <a:t>ckkehr m</a:t>
            </a:r>
            <a:r>
              <a:rPr lang="de-DE" altLang="de-DE"/>
              <a:t>ö</a:t>
            </a:r>
            <a:r>
              <a:rPr lang="de-DE" altLang="de-DE">
                <a:latin typeface="Helvetica" pitchFamily="2" charset="0"/>
              </a:rPr>
              <a:t>glich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00" name="Picture 4">
            <a:extLst>
              <a:ext uri="{FF2B5EF4-FFF2-40B4-BE49-F238E27FC236}">
                <a16:creationId xmlns:a16="http://schemas.microsoft.com/office/drawing/2014/main" id="{B0465F06-F9FD-F1F9-8F4D-B42ECADC87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52400" y="0"/>
            <a:ext cx="13254038" cy="1064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ED3C2A76-2DA5-C4B6-7E1B-ACB034812C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0325" y="1719263"/>
            <a:ext cx="5054600" cy="191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de-DE" altLang="de-DE">
                <a:latin typeface="Helvetica" pitchFamily="2" charset="0"/>
              </a:rPr>
              <a:t>Nun h</a:t>
            </a:r>
            <a:r>
              <a:rPr lang="de-DE" altLang="de-DE"/>
              <a:t>ö</a:t>
            </a:r>
            <a:r>
              <a:rPr lang="de-DE" altLang="de-DE">
                <a:latin typeface="Helvetica" pitchFamily="2" charset="0"/>
              </a:rPr>
              <a:t>rt der Mensch von Gott und seiner Liebe.</a:t>
            </a:r>
          </a:p>
          <a:p>
            <a:pPr eaLnBrk="1" hangingPunct="1"/>
            <a:endParaRPr lang="de-DE" altLang="de-DE">
              <a:latin typeface="Helvetica" pitchFamily="2" charset="0"/>
            </a:endParaRPr>
          </a:p>
          <a:p>
            <a:pPr eaLnBrk="1" hangingPunct="1"/>
            <a:r>
              <a:rPr lang="de-DE" altLang="de-DE">
                <a:latin typeface="Helvetica" pitchFamily="2" charset="0"/>
              </a:rPr>
              <a:t>Und er fragt sich, ob das wohl stimmt?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4" name="Picture 4">
            <a:extLst>
              <a:ext uri="{FF2B5EF4-FFF2-40B4-BE49-F238E27FC236}">
                <a16:creationId xmlns:a16="http://schemas.microsoft.com/office/drawing/2014/main" id="{93B42CC4-6D25-7B9D-1788-E0CA9B9B80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194175" y="-4537075"/>
            <a:ext cx="17087850" cy="12604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9F66D196-57DC-31CF-388D-AE4835D215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8238" y="942975"/>
            <a:ext cx="7578725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de-DE" altLang="de-DE">
                <a:latin typeface="Helvetica" pitchFamily="2" charset="0"/>
              </a:rPr>
              <a:t>Die Bibel sagt uns:</a:t>
            </a:r>
          </a:p>
          <a:p>
            <a:pPr eaLnBrk="1" hangingPunct="1"/>
            <a:endParaRPr lang="de-DE" altLang="de-DE">
              <a:latin typeface="Helvetica" pitchFamily="2" charset="0"/>
            </a:endParaRPr>
          </a:p>
          <a:p>
            <a:pPr eaLnBrk="1" hangingPunct="1"/>
            <a:r>
              <a:rPr lang="de-DE" altLang="de-DE">
                <a:latin typeface="Helvetica" pitchFamily="2" charset="0"/>
              </a:rPr>
              <a:t>			Durch H</a:t>
            </a:r>
            <a:r>
              <a:rPr lang="de-DE" altLang="de-DE"/>
              <a:t>ö</a:t>
            </a:r>
            <a:r>
              <a:rPr lang="de-DE" altLang="de-DE">
                <a:latin typeface="Helvetica" pitchFamily="2" charset="0"/>
              </a:rPr>
              <a:t>ren kommen wir zum Glauben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8" name="Picture 4">
            <a:extLst>
              <a:ext uri="{FF2B5EF4-FFF2-40B4-BE49-F238E27FC236}">
                <a16:creationId xmlns:a16="http://schemas.microsoft.com/office/drawing/2014/main" id="{4195AB80-E3F1-183E-10C2-12C8B06AB2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52400" y="0"/>
            <a:ext cx="92964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84EF461A-84AA-39E4-449E-324AF3E5B3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519613"/>
            <a:ext cx="5054600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de-DE" altLang="de-DE">
                <a:latin typeface="Helvetica" pitchFamily="2" charset="0"/>
              </a:rPr>
              <a:t>Er h</a:t>
            </a:r>
            <a:r>
              <a:rPr lang="de-DE" altLang="de-DE"/>
              <a:t>ö</a:t>
            </a:r>
            <a:r>
              <a:rPr lang="de-DE" altLang="de-DE">
                <a:latin typeface="Helvetica" pitchFamily="2" charset="0"/>
              </a:rPr>
              <a:t>rt immer mehr von Gott</a:t>
            </a:r>
          </a:p>
          <a:p>
            <a:pPr eaLnBrk="1" hangingPunct="1"/>
            <a:endParaRPr lang="de-DE" altLang="de-DE" sz="1800">
              <a:solidFill>
                <a:srgbClr val="17375E"/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2A8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2" name="Picture 4">
            <a:extLst>
              <a:ext uri="{FF2B5EF4-FFF2-40B4-BE49-F238E27FC236}">
                <a16:creationId xmlns:a16="http://schemas.microsoft.com/office/drawing/2014/main" id="{D18182FD-3F14-DE81-BE74-6C9201DEA5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79600" y="0"/>
            <a:ext cx="52181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3BA94A19-29B1-4F70-E8E4-B5EA86EA8A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6650" y="714375"/>
            <a:ext cx="71739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de-DE" altLang="de-DE">
                <a:latin typeface="Helvetica" pitchFamily="2" charset="0"/>
              </a:rPr>
              <a:t>Er h</a:t>
            </a:r>
            <a:r>
              <a:rPr lang="de-DE" altLang="de-DE"/>
              <a:t>ö</a:t>
            </a:r>
            <a:r>
              <a:rPr lang="de-DE" altLang="de-DE">
                <a:latin typeface="Helvetica" pitchFamily="2" charset="0"/>
              </a:rPr>
              <a:t>rt, dass sein Herz voller S</a:t>
            </a:r>
            <a:r>
              <a:rPr lang="de-DE" altLang="de-DE"/>
              <a:t>ü</a:t>
            </a:r>
            <a:r>
              <a:rPr lang="de-DE" altLang="de-DE">
                <a:latin typeface="Helvetica" pitchFamily="2" charset="0"/>
              </a:rPr>
              <a:t>nden ist.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4" name="Picture 4">
            <a:extLst>
              <a:ext uri="{FF2B5EF4-FFF2-40B4-BE49-F238E27FC236}">
                <a16:creationId xmlns:a16="http://schemas.microsoft.com/office/drawing/2014/main" id="{A3BD6A18-009D-AAE7-48BE-7D8039C863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250950" y="0"/>
            <a:ext cx="11329988" cy="8842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3C2D694F-7A80-1974-6320-9D5FBC7341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44813" y="1271588"/>
            <a:ext cx="505460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de-DE" altLang="de-DE" sz="2800">
                <a:latin typeface="Calibri" panose="020F0502020204030204" pitchFamily="34" charset="0"/>
              </a:rPr>
              <a:t>Die Bibel ist das lebendige Wort Gottes.</a:t>
            </a:r>
          </a:p>
          <a:p>
            <a:pPr eaLnBrk="1" hangingPunct="1"/>
            <a:r>
              <a:rPr lang="de-DE" altLang="de-DE" sz="2800">
                <a:latin typeface="Calibri" panose="020F0502020204030204" pitchFamily="34" charset="0"/>
              </a:rPr>
              <a:t>Sie bleibt, selbst wenn alles andere vergangen ist.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878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6" name="Picture 4">
            <a:extLst>
              <a:ext uri="{FF2B5EF4-FFF2-40B4-BE49-F238E27FC236}">
                <a16:creationId xmlns:a16="http://schemas.microsoft.com/office/drawing/2014/main" id="{F422592F-2693-E36D-725D-9F6AF13229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11375" y="0"/>
            <a:ext cx="521493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329055B6-081B-7CE1-BFFE-6BD1024F6F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43150" y="981075"/>
            <a:ext cx="6450013" cy="264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de-DE" altLang="de-DE">
                <a:solidFill>
                  <a:schemeClr val="bg2"/>
                </a:solidFill>
                <a:latin typeface="Helvetica" pitchFamily="2" charset="0"/>
              </a:rPr>
              <a:t>Was h</a:t>
            </a:r>
            <a:r>
              <a:rPr lang="de-DE" altLang="de-DE">
                <a:solidFill>
                  <a:schemeClr val="bg2"/>
                </a:solidFill>
              </a:rPr>
              <a:t>ö</a:t>
            </a:r>
            <a:r>
              <a:rPr lang="de-DE" altLang="de-DE">
                <a:solidFill>
                  <a:schemeClr val="bg2"/>
                </a:solidFill>
                <a:latin typeface="Helvetica" pitchFamily="2" charset="0"/>
              </a:rPr>
              <a:t>rt er noch?</a:t>
            </a:r>
            <a:r>
              <a:rPr lang="de-DE" altLang="de-DE">
                <a:latin typeface="Helvetica" pitchFamily="2" charset="0"/>
              </a:rPr>
              <a:t> </a:t>
            </a:r>
          </a:p>
          <a:p>
            <a:pPr eaLnBrk="1" hangingPunct="1"/>
            <a:endParaRPr lang="de-DE" altLang="de-DE">
              <a:latin typeface="Helvetica" pitchFamily="2" charset="0"/>
            </a:endParaRPr>
          </a:p>
          <a:p>
            <a:pPr eaLnBrk="1" hangingPunct="1"/>
            <a:endParaRPr lang="de-DE" altLang="de-DE">
              <a:latin typeface="Helvetica" pitchFamily="2" charset="0"/>
            </a:endParaRPr>
          </a:p>
          <a:p>
            <a:pPr eaLnBrk="1" hangingPunct="1"/>
            <a:endParaRPr lang="de-DE" altLang="de-DE">
              <a:latin typeface="Helvetica" pitchFamily="2" charset="0"/>
            </a:endParaRPr>
          </a:p>
          <a:p>
            <a:pPr eaLnBrk="1" hangingPunct="1"/>
            <a:endParaRPr lang="de-DE" altLang="de-DE">
              <a:latin typeface="Helvetica" pitchFamily="2" charset="0"/>
            </a:endParaRPr>
          </a:p>
          <a:p>
            <a:pPr eaLnBrk="1" hangingPunct="1"/>
            <a:endParaRPr lang="de-DE" altLang="de-DE">
              <a:latin typeface="Helvetica" pitchFamily="2" charset="0"/>
            </a:endParaRPr>
          </a:p>
          <a:p>
            <a:pPr eaLnBrk="1" hangingPunct="1"/>
            <a:r>
              <a:rPr lang="de-DE" altLang="de-DE">
                <a:latin typeface="Helvetica" pitchFamily="2" charset="0"/>
              </a:rPr>
              <a:t>	Dass Jesus der einzige Weg zum Vater ist. 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DB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20" name="Picture 4">
            <a:extLst>
              <a:ext uri="{FF2B5EF4-FFF2-40B4-BE49-F238E27FC236}">
                <a16:creationId xmlns:a16="http://schemas.microsoft.com/office/drawing/2014/main" id="{A47BB326-0D79-516D-6104-43A409BFEB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11375" y="0"/>
            <a:ext cx="521493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6E5F8C6A-01E5-B2B8-56DF-90D24558E3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4288" y="942975"/>
            <a:ext cx="5468937" cy="328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de-DE" altLang="de-DE">
                <a:latin typeface="Helvetica" pitchFamily="2" charset="0"/>
              </a:rPr>
              <a:t>Er h</a:t>
            </a:r>
            <a:r>
              <a:rPr lang="de-DE" altLang="de-DE"/>
              <a:t>ö</a:t>
            </a:r>
            <a:r>
              <a:rPr lang="de-DE" altLang="de-DE">
                <a:latin typeface="Helvetica" pitchFamily="2" charset="0"/>
              </a:rPr>
              <a:t>rt von der Liebe Gottes.</a:t>
            </a:r>
          </a:p>
          <a:p>
            <a:endParaRPr lang="de-DE" altLang="de-DE">
              <a:latin typeface="Helvetica" pitchFamily="2" charset="0"/>
            </a:endParaRPr>
          </a:p>
          <a:p>
            <a:endParaRPr lang="de-DE" altLang="de-DE">
              <a:latin typeface="Helvetica" pitchFamily="2" charset="0"/>
            </a:endParaRPr>
          </a:p>
          <a:p>
            <a:endParaRPr lang="de-DE" altLang="de-DE">
              <a:latin typeface="Helvetica" pitchFamily="2" charset="0"/>
            </a:endParaRPr>
          </a:p>
          <a:p>
            <a:endParaRPr lang="de-DE" altLang="de-DE">
              <a:latin typeface="Helvetica" pitchFamily="2" charset="0"/>
            </a:endParaRPr>
          </a:p>
          <a:p>
            <a:endParaRPr lang="de-DE" altLang="de-DE">
              <a:latin typeface="Helvetica" pitchFamily="2" charset="0"/>
            </a:endParaRPr>
          </a:p>
          <a:p>
            <a:endParaRPr lang="de-DE" altLang="de-DE">
              <a:latin typeface="Helvetica" pitchFamily="2" charset="0"/>
            </a:endParaRPr>
          </a:p>
          <a:p>
            <a:r>
              <a:rPr lang="de-DE" altLang="de-DE">
                <a:latin typeface="Helvetica" pitchFamily="2" charset="0"/>
              </a:rPr>
              <a:t>					   </a:t>
            </a:r>
            <a:r>
              <a:rPr lang="de-DE" altLang="de-DE"/>
              <a:t>„</a:t>
            </a:r>
            <a:r>
              <a:rPr lang="de-DE" altLang="de-DE">
                <a:latin typeface="Helvetica" pitchFamily="2" charset="0"/>
              </a:rPr>
              <a:t>Das tat ich f</a:t>
            </a:r>
            <a:r>
              <a:rPr lang="de-DE" altLang="de-DE"/>
              <a:t>ü</a:t>
            </a:r>
            <a:r>
              <a:rPr lang="de-DE" altLang="de-DE">
                <a:latin typeface="Helvetica" pitchFamily="2" charset="0"/>
              </a:rPr>
              <a:t>r dich</a:t>
            </a:r>
            <a:r>
              <a:rPr lang="de-DE" altLang="de-DE"/>
              <a:t>“</a:t>
            </a:r>
            <a:endParaRPr lang="de-DE" altLang="de-DE">
              <a:latin typeface="Helvetica" pitchFamily="2" charset="0"/>
            </a:endParaRPr>
          </a:p>
          <a:p>
            <a:pPr eaLnBrk="1" hangingPunct="1"/>
            <a:endParaRPr lang="de-DE" altLang="de-DE" sz="1800">
              <a:solidFill>
                <a:srgbClr val="17375E"/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4" name="Picture 4">
            <a:extLst>
              <a:ext uri="{FF2B5EF4-FFF2-40B4-BE49-F238E27FC236}">
                <a16:creationId xmlns:a16="http://schemas.microsoft.com/office/drawing/2014/main" id="{9AB33D6D-BE87-57E8-4746-865CD5491D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52400" y="0"/>
            <a:ext cx="92964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1CF42EE8-03CE-D7E2-2749-242E64EB63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629025"/>
            <a:ext cx="87344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de-DE" altLang="de-DE">
                <a:latin typeface="Helvetica" pitchFamily="2" charset="0"/>
              </a:rPr>
              <a:t>Aus Liebe zu dir. 				Jesus ist auferstanden und lebt!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E0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8" name="Picture 4">
            <a:extLst>
              <a:ext uri="{FF2B5EF4-FFF2-40B4-BE49-F238E27FC236}">
                <a16:creationId xmlns:a16="http://schemas.microsoft.com/office/drawing/2014/main" id="{93DD8FAE-99F4-6301-FA59-6677773D83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11375" y="0"/>
            <a:ext cx="521493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21239F22-965A-AAA7-D00B-3A954A2903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125" y="3001963"/>
            <a:ext cx="2728913" cy="2557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de-DE" altLang="de-DE">
                <a:latin typeface="Helvetica" pitchFamily="2" charset="0"/>
              </a:rPr>
              <a:t>Unser Herz</a:t>
            </a:r>
          </a:p>
          <a:p>
            <a:r>
              <a:rPr lang="de-DE" altLang="de-DE">
                <a:latin typeface="Helvetica" pitchFamily="2" charset="0"/>
              </a:rPr>
              <a:t>gleicht</a:t>
            </a:r>
          </a:p>
          <a:p>
            <a:r>
              <a:rPr lang="de-DE" altLang="de-DE">
                <a:latin typeface="Helvetica" pitchFamily="2" charset="0"/>
              </a:rPr>
              <a:t>einer T</a:t>
            </a:r>
            <a:r>
              <a:rPr lang="de-DE" altLang="de-DE"/>
              <a:t>ü</a:t>
            </a:r>
            <a:r>
              <a:rPr lang="de-DE" altLang="de-DE">
                <a:latin typeface="Helvetica" pitchFamily="2" charset="0"/>
              </a:rPr>
              <a:t>re.</a:t>
            </a:r>
          </a:p>
          <a:p>
            <a:endParaRPr lang="de-DE" altLang="de-DE">
              <a:latin typeface="Helvetica" pitchFamily="2" charset="0"/>
            </a:endParaRPr>
          </a:p>
          <a:p>
            <a:r>
              <a:rPr lang="de-DE" altLang="de-DE">
                <a:latin typeface="Helvetica" pitchFamily="2" charset="0"/>
              </a:rPr>
              <a:t>Ist dein Herz</a:t>
            </a:r>
          </a:p>
          <a:p>
            <a:r>
              <a:rPr lang="de-DE" altLang="de-DE">
                <a:latin typeface="Helvetica" pitchFamily="2" charset="0"/>
              </a:rPr>
              <a:t>offen f</a:t>
            </a:r>
            <a:r>
              <a:rPr lang="de-DE" altLang="de-DE"/>
              <a:t>ü</a:t>
            </a:r>
            <a:r>
              <a:rPr lang="de-DE" altLang="de-DE">
                <a:latin typeface="Helvetica" pitchFamily="2" charset="0"/>
              </a:rPr>
              <a:t>r Gott?</a:t>
            </a:r>
          </a:p>
          <a:p>
            <a:pPr eaLnBrk="1" hangingPunct="1"/>
            <a:endParaRPr lang="de-DE" altLang="de-DE" sz="1800">
              <a:solidFill>
                <a:srgbClr val="17375E"/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B3B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2" name="Picture 4">
            <a:extLst>
              <a:ext uri="{FF2B5EF4-FFF2-40B4-BE49-F238E27FC236}">
                <a16:creationId xmlns:a16="http://schemas.microsoft.com/office/drawing/2014/main" id="{FEFEFC17-3D33-FA26-D679-11FB21442D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25550" y="-1874838"/>
            <a:ext cx="6845300" cy="9002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D574F7CB-4706-AB2A-F1EB-9E00744259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538" y="3367088"/>
            <a:ext cx="5054600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de-DE" altLang="de-DE">
                <a:latin typeface="Helvetica" pitchFamily="2" charset="0"/>
              </a:rPr>
              <a:t>Soll er oder soll er nicht?</a:t>
            </a:r>
          </a:p>
          <a:p>
            <a:pPr eaLnBrk="1" hangingPunct="1"/>
            <a:endParaRPr lang="de-DE" altLang="de-DE" sz="1800">
              <a:solidFill>
                <a:srgbClr val="17375E"/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6" name="Picture 4">
            <a:extLst>
              <a:ext uri="{FF2B5EF4-FFF2-40B4-BE49-F238E27FC236}">
                <a16:creationId xmlns:a16="http://schemas.microsoft.com/office/drawing/2014/main" id="{4B3C3A9B-730D-F15F-2FDA-33CAABAD5A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54013" y="-2636838"/>
            <a:ext cx="9498013" cy="12490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46F8BC17-446B-62C8-A1D8-7389A1489D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37088" y="2365375"/>
            <a:ext cx="4249737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de-DE" altLang="de-DE">
                <a:solidFill>
                  <a:schemeClr val="bg1"/>
                </a:solidFill>
                <a:latin typeface="Helvetica" pitchFamily="2" charset="0"/>
              </a:rPr>
              <a:t>Kurz vor seiner </a:t>
            </a:r>
          </a:p>
          <a:p>
            <a:pPr eaLnBrk="1" hangingPunct="1"/>
            <a:r>
              <a:rPr lang="de-DE" altLang="de-DE">
                <a:solidFill>
                  <a:schemeClr val="bg1"/>
                </a:solidFill>
                <a:latin typeface="Helvetica" pitchFamily="2" charset="0"/>
              </a:rPr>
              <a:t>Entscheidung</a:t>
            </a:r>
          </a:p>
          <a:p>
            <a:pPr eaLnBrk="1" hangingPunct="1"/>
            <a:endParaRPr lang="de-DE" altLang="de-DE">
              <a:solidFill>
                <a:schemeClr val="bg1"/>
              </a:solidFill>
              <a:latin typeface="Helvetica" pitchFamily="2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B3B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4" name="Picture 4">
            <a:extLst>
              <a:ext uri="{FF2B5EF4-FFF2-40B4-BE49-F238E27FC236}">
                <a16:creationId xmlns:a16="http://schemas.microsoft.com/office/drawing/2014/main" id="{F6128C23-E0B0-2261-1E03-E660E6E436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41438" y="0"/>
            <a:ext cx="6626225" cy="8713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17E69104-01E7-F461-726D-4B7B70F3EF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4188" y="3098800"/>
            <a:ext cx="5054600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de-DE" altLang="de-DE">
                <a:latin typeface="Helvetica" pitchFamily="2" charset="0"/>
              </a:rPr>
              <a:t>Er entschliesst sich,</a:t>
            </a:r>
          </a:p>
          <a:p>
            <a:pPr eaLnBrk="1" hangingPunct="1"/>
            <a:r>
              <a:rPr lang="de-DE" altLang="de-DE">
                <a:latin typeface="Helvetica" pitchFamily="2" charset="0"/>
              </a:rPr>
              <a:t>sein Herz Gott zu </a:t>
            </a:r>
            <a:r>
              <a:rPr lang="de-DE" altLang="de-DE"/>
              <a:t>ö</a:t>
            </a:r>
            <a:r>
              <a:rPr lang="de-DE" altLang="de-DE">
                <a:latin typeface="Helvetica" pitchFamily="2" charset="0"/>
              </a:rPr>
              <a:t>ffnen</a:t>
            </a:r>
          </a:p>
          <a:p>
            <a:pPr eaLnBrk="1" hangingPunct="1"/>
            <a:endParaRPr lang="de-DE" altLang="de-DE" sz="1800">
              <a:solidFill>
                <a:srgbClr val="17375E"/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utoUpdateAnimBg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40" name="Picture 4">
            <a:extLst>
              <a:ext uri="{FF2B5EF4-FFF2-40B4-BE49-F238E27FC236}">
                <a16:creationId xmlns:a16="http://schemas.microsoft.com/office/drawing/2014/main" id="{C19AAC6A-AAF3-E8D6-FCB5-8A952A297E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238250" y="-5195888"/>
            <a:ext cx="10382250" cy="13654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9A396247-7458-82D9-46FF-66F8A03B06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7350" y="942975"/>
            <a:ext cx="5054600" cy="3652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de-DE" altLang="de-DE">
                <a:latin typeface="Helvetica" pitchFamily="2" charset="0"/>
              </a:rPr>
              <a:t>Nun </a:t>
            </a:r>
            <a:r>
              <a:rPr lang="de-DE" altLang="de-DE"/>
              <a:t>ö</a:t>
            </a:r>
            <a:r>
              <a:rPr lang="de-DE" altLang="de-DE">
                <a:latin typeface="Helvetica" pitchFamily="2" charset="0"/>
              </a:rPr>
              <a:t>ffnet er</a:t>
            </a:r>
          </a:p>
          <a:p>
            <a:r>
              <a:rPr lang="de-DE" altLang="de-DE">
                <a:latin typeface="Helvetica" pitchFamily="2" charset="0"/>
              </a:rPr>
              <a:t>sein Herz f</a:t>
            </a:r>
            <a:r>
              <a:rPr lang="de-DE" altLang="de-DE"/>
              <a:t>ü</a:t>
            </a:r>
            <a:r>
              <a:rPr lang="de-DE" altLang="de-DE">
                <a:latin typeface="Helvetica" pitchFamily="2" charset="0"/>
              </a:rPr>
              <a:t>r Gott.</a:t>
            </a:r>
          </a:p>
          <a:p>
            <a:endParaRPr lang="de-DE" altLang="de-DE">
              <a:latin typeface="Helvetica" pitchFamily="2" charset="0"/>
            </a:endParaRPr>
          </a:p>
          <a:p>
            <a:endParaRPr lang="de-DE" altLang="de-DE">
              <a:latin typeface="Helvetica" pitchFamily="2" charset="0"/>
            </a:endParaRPr>
          </a:p>
          <a:p>
            <a:r>
              <a:rPr lang="de-DE" altLang="de-DE">
                <a:latin typeface="Helvetica" pitchFamily="2" charset="0"/>
              </a:rPr>
              <a:t>Jetzt!</a:t>
            </a:r>
          </a:p>
          <a:p>
            <a:endParaRPr lang="de-DE" altLang="de-DE">
              <a:latin typeface="Helvetica" pitchFamily="2" charset="0"/>
            </a:endParaRPr>
          </a:p>
          <a:p>
            <a:r>
              <a:rPr lang="de-DE" altLang="de-DE">
                <a:latin typeface="Helvetica" pitchFamily="2" charset="0"/>
              </a:rPr>
              <a:t>Heute!</a:t>
            </a:r>
          </a:p>
          <a:p>
            <a:endParaRPr lang="de-DE" altLang="de-DE">
              <a:latin typeface="Helvetica" pitchFamily="2" charset="0"/>
            </a:endParaRPr>
          </a:p>
          <a:p>
            <a:r>
              <a:rPr lang="de-DE" altLang="de-DE">
                <a:latin typeface="Helvetica" pitchFamily="2" charset="0"/>
              </a:rPr>
              <a:t>Er glaubt Gott !!</a:t>
            </a:r>
          </a:p>
          <a:p>
            <a:pPr eaLnBrk="1" hangingPunct="1"/>
            <a:endParaRPr lang="de-DE" altLang="de-DE" sz="1800">
              <a:solidFill>
                <a:srgbClr val="17375E"/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utoUpdateAnimBg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A6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8" name="Picture 4">
            <a:extLst>
              <a:ext uri="{FF2B5EF4-FFF2-40B4-BE49-F238E27FC236}">
                <a16:creationId xmlns:a16="http://schemas.microsoft.com/office/drawing/2014/main" id="{15ABC558-F57F-0F30-04F6-B7A90347CC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25613" y="0"/>
            <a:ext cx="52149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8B8AE355-F1F5-E7AE-4136-E687D05CBD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7350" y="1354138"/>
            <a:ext cx="875665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de-DE" altLang="de-DE">
                <a:latin typeface="Helvetica" pitchFamily="2" charset="0"/>
              </a:rPr>
              <a:t>Endlich!</a:t>
            </a:r>
          </a:p>
          <a:p>
            <a:pPr eaLnBrk="1" hangingPunct="1"/>
            <a:r>
              <a:rPr lang="de-DE" altLang="de-DE">
                <a:latin typeface="Helvetica" pitchFamily="2" charset="0"/>
              </a:rPr>
              <a:t>								Er kommt vom h</a:t>
            </a:r>
            <a:r>
              <a:rPr lang="de-DE" altLang="de-DE"/>
              <a:t>ö</a:t>
            </a:r>
            <a:r>
              <a:rPr lang="de-DE" altLang="de-DE">
                <a:latin typeface="Helvetica" pitchFamily="2" charset="0"/>
              </a:rPr>
              <a:t>ren zum glauben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utoUpdateAnimBg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80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2" name="Picture 4">
            <a:extLst>
              <a:ext uri="{FF2B5EF4-FFF2-40B4-BE49-F238E27FC236}">
                <a16:creationId xmlns:a16="http://schemas.microsoft.com/office/drawing/2014/main" id="{60A5277F-5DD5-CF11-BE59-E6CE88800C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9475" y="-2589213"/>
            <a:ext cx="7507288" cy="9871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BBF34FF3-DA37-8C6D-5737-DBC54313C8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94338" y="942975"/>
            <a:ext cx="50546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de-DE" altLang="de-DE">
                <a:latin typeface="Helvetica" pitchFamily="2" charset="0"/>
              </a:rPr>
              <a:t>Wieviel Neues wird er</a:t>
            </a:r>
          </a:p>
          <a:p>
            <a:pPr eaLnBrk="1" hangingPunct="1"/>
            <a:r>
              <a:rPr lang="de-DE" altLang="de-DE">
                <a:latin typeface="Helvetica" pitchFamily="2" charset="0"/>
              </a:rPr>
              <a:t>jetzt kennen lernen!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Bild 1" descr="3P1012666.JPG">
            <a:extLst>
              <a:ext uri="{FF2B5EF4-FFF2-40B4-BE49-F238E27FC236}">
                <a16:creationId xmlns:a16="http://schemas.microsoft.com/office/drawing/2014/main" id="{89CD21A6-558A-4184-EB64-F8945ECF6B1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957388"/>
            <a:ext cx="9144000" cy="12220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D452DED6-269D-06AC-09A9-5EAAEA47BF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9013" y="3903663"/>
            <a:ext cx="8154987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de-DE" altLang="de-DE" sz="2800">
                <a:solidFill>
                  <a:srgbClr val="262428"/>
                </a:solidFill>
                <a:latin typeface="Calibri" panose="020F0502020204030204" pitchFamily="34" charset="0"/>
              </a:rPr>
              <a:t>Gott erschafft den Menschen. </a:t>
            </a:r>
          </a:p>
          <a:p>
            <a:pPr algn="ctr" eaLnBrk="1" hangingPunct="1"/>
            <a:r>
              <a:rPr lang="de-DE" altLang="de-DE" sz="2800">
                <a:solidFill>
                  <a:srgbClr val="262428"/>
                </a:solidFill>
                <a:latin typeface="Calibri" panose="020F0502020204030204" pitchFamily="34" charset="0"/>
              </a:rPr>
              <a:t>Gott und Mensch leben zusammen in Harmonie 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80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6" name="Picture 4">
            <a:extLst>
              <a:ext uri="{FF2B5EF4-FFF2-40B4-BE49-F238E27FC236}">
                <a16:creationId xmlns:a16="http://schemas.microsoft.com/office/drawing/2014/main" id="{9FD3D19E-2BDC-EDA0-79A0-BB989402F7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44600" y="-1855788"/>
            <a:ext cx="6626225" cy="8713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148BCDF0-C349-3629-FF1E-04E80C6FCC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89400" y="989013"/>
            <a:ext cx="50546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de-DE" altLang="de-DE">
                <a:latin typeface="Helvetica" pitchFamily="2" charset="0"/>
              </a:rPr>
              <a:t>Immer wieder wird er staunen:</a:t>
            </a:r>
          </a:p>
          <a:p>
            <a:pPr eaLnBrk="1" hangingPunct="1"/>
            <a:r>
              <a:rPr lang="de-DE" altLang="de-DE">
                <a:latin typeface="Helvetica" pitchFamily="2" charset="0"/>
              </a:rPr>
              <a:t>Was hat Gott alles f</a:t>
            </a:r>
            <a:r>
              <a:rPr lang="de-DE" altLang="de-DE"/>
              <a:t>ü</a:t>
            </a:r>
            <a:r>
              <a:rPr lang="de-DE" altLang="de-DE">
                <a:latin typeface="Helvetica" pitchFamily="2" charset="0"/>
              </a:rPr>
              <a:t>r mich getan!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utoUpdateAnimBg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59E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60" name="Picture 4">
            <a:extLst>
              <a:ext uri="{FF2B5EF4-FFF2-40B4-BE49-F238E27FC236}">
                <a16:creationId xmlns:a16="http://schemas.microsoft.com/office/drawing/2014/main" id="{EC9C1742-50CF-F32D-A08D-8DBB5EE3BC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11375" y="0"/>
            <a:ext cx="521493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974EA64D-C5C0-92CD-1310-01876EE8D7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33650" y="1885950"/>
            <a:ext cx="5054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de-DE" altLang="de-DE">
                <a:latin typeface="Helvetica" pitchFamily="2" charset="0"/>
              </a:rPr>
              <a:t>Er bekommt ein weisses Herz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utoUpdateAnimBg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4" name="Picture 4">
            <a:extLst>
              <a:ext uri="{FF2B5EF4-FFF2-40B4-BE49-F238E27FC236}">
                <a16:creationId xmlns:a16="http://schemas.microsoft.com/office/drawing/2014/main" id="{B0C71BF8-96B1-3030-19DB-C5574447F8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076575" y="-481013"/>
            <a:ext cx="14730413" cy="10866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E2D284DF-9B9B-1A8C-EB42-16BDEF43A9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850" y="5137150"/>
            <a:ext cx="594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de-DE" altLang="de-DE">
                <a:latin typeface="Helvetica" pitchFamily="2" charset="0"/>
              </a:rPr>
              <a:t>Sein Schuldbrief ist ans Kreuz geheftet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utoUpdateAnimBg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80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8" name="Picture 4">
            <a:extLst>
              <a:ext uri="{FF2B5EF4-FFF2-40B4-BE49-F238E27FC236}">
                <a16:creationId xmlns:a16="http://schemas.microsoft.com/office/drawing/2014/main" id="{5CEAA817-787D-A1D2-6460-627E1038C4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11375" y="0"/>
            <a:ext cx="521493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EA2168F5-A763-140B-7B04-01283B0865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3238" y="4008438"/>
            <a:ext cx="50546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de-DE" altLang="de-DE">
                <a:latin typeface="Helvetica" pitchFamily="2" charset="0"/>
              </a:rPr>
              <a:t>Staunen!</a:t>
            </a:r>
          </a:p>
          <a:p>
            <a:pPr eaLnBrk="1" hangingPunct="1"/>
            <a:r>
              <a:rPr lang="de-DE" altLang="de-DE">
                <a:latin typeface="Helvetica" pitchFamily="2" charset="0"/>
              </a:rPr>
              <a:t>Und vieles dazu lernen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utoUpdateAnimBg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B4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2" name="Picture 4">
            <a:extLst>
              <a:ext uri="{FF2B5EF4-FFF2-40B4-BE49-F238E27FC236}">
                <a16:creationId xmlns:a16="http://schemas.microsoft.com/office/drawing/2014/main" id="{5561697C-927F-B30C-B623-A3C1F2E925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79600" y="0"/>
            <a:ext cx="521493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4402855B-30AC-FFF9-21B6-A7ECEDBA52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5263" y="1354138"/>
            <a:ext cx="505460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de-DE" altLang="de-DE">
                <a:solidFill>
                  <a:schemeClr val="bg1"/>
                </a:solidFill>
                <a:latin typeface="Helvetica" pitchFamily="2" charset="0"/>
              </a:rPr>
              <a:t>Die Praxis zeigt ihm:</a:t>
            </a:r>
          </a:p>
          <a:p>
            <a:pPr eaLnBrk="1" hangingPunct="1"/>
            <a:r>
              <a:rPr lang="de-DE" altLang="de-DE">
                <a:solidFill>
                  <a:schemeClr val="bg1"/>
                </a:solidFill>
                <a:latin typeface="Helvetica" pitchFamily="2" charset="0"/>
              </a:rPr>
              <a:t>Das alte schwarze Herz</a:t>
            </a:r>
          </a:p>
          <a:p>
            <a:pPr eaLnBrk="1" hangingPunct="1"/>
            <a:r>
              <a:rPr lang="de-DE" altLang="de-DE">
                <a:solidFill>
                  <a:schemeClr val="bg1"/>
                </a:solidFill>
                <a:latin typeface="Helvetica" pitchFamily="2" charset="0"/>
              </a:rPr>
              <a:t>ist immer noch da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utoUpdateAnimBg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BB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6" name="Picture 4">
            <a:extLst>
              <a:ext uri="{FF2B5EF4-FFF2-40B4-BE49-F238E27FC236}">
                <a16:creationId xmlns:a16="http://schemas.microsoft.com/office/drawing/2014/main" id="{8763C654-8B48-5274-ABA5-F9D560C74C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79600" y="0"/>
            <a:ext cx="521493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1988F9BC-F334-2A1D-F4FC-9B5E32660F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96075" y="3751263"/>
            <a:ext cx="2116138" cy="228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de-DE" altLang="de-DE">
                <a:latin typeface="Helvetica" pitchFamily="2" charset="0"/>
              </a:rPr>
              <a:t>Durch Ver</a:t>
            </a:r>
            <a:r>
              <a:rPr lang="de-DE" altLang="de-DE"/>
              <a:t>ä</a:t>
            </a:r>
            <a:r>
              <a:rPr lang="de-DE" altLang="de-DE">
                <a:latin typeface="Helvetica" pitchFamily="2" charset="0"/>
              </a:rPr>
              <a:t>nderung seines Sinnes wird </a:t>
            </a:r>
            <a:r>
              <a:rPr lang="de-DE" altLang="de-DE"/>
              <a:t>„</a:t>
            </a:r>
            <a:r>
              <a:rPr lang="de-DE" altLang="de-DE">
                <a:latin typeface="Helvetica" pitchFamily="2" charset="0"/>
              </a:rPr>
              <a:t>es</a:t>
            </a:r>
            <a:r>
              <a:rPr lang="de-DE" altLang="de-DE"/>
              <a:t>“</a:t>
            </a:r>
            <a:r>
              <a:rPr lang="de-DE" altLang="de-DE">
                <a:latin typeface="Helvetica" pitchFamily="2" charset="0"/>
              </a:rPr>
              <a:t> aber mehr und mehr weiss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utoUpdateAnimBg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BF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80" name="Picture 4">
            <a:extLst>
              <a:ext uri="{FF2B5EF4-FFF2-40B4-BE49-F238E27FC236}">
                <a16:creationId xmlns:a16="http://schemas.microsoft.com/office/drawing/2014/main" id="{F13A7F56-A421-B264-4567-98EB16D6B5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11375" y="0"/>
            <a:ext cx="521493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F0C67DDE-950C-9C17-A8C4-3FB0F3070D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1588" y="2386013"/>
            <a:ext cx="5054600" cy="1096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de-DE" altLang="de-DE">
                <a:latin typeface="Helvetica" pitchFamily="2" charset="0"/>
              </a:rPr>
              <a:t>Zur Vollendung kommt es</a:t>
            </a:r>
          </a:p>
          <a:p>
            <a:r>
              <a:rPr lang="de-DE" altLang="de-DE">
                <a:latin typeface="Helvetica" pitchFamily="2" charset="0"/>
              </a:rPr>
              <a:t>jedoch erst in der Ewigkeit</a:t>
            </a:r>
          </a:p>
          <a:p>
            <a:pPr eaLnBrk="1" hangingPunct="1"/>
            <a:endParaRPr lang="de-DE" altLang="de-DE" sz="1800">
              <a:solidFill>
                <a:srgbClr val="17375E"/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utoUpdateAnimBg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DB2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8" name="Picture 4">
            <a:extLst>
              <a:ext uri="{FF2B5EF4-FFF2-40B4-BE49-F238E27FC236}">
                <a16:creationId xmlns:a16="http://schemas.microsoft.com/office/drawing/2014/main" id="{6DC9F311-D4E2-77CA-F5E3-8302026820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11375" y="0"/>
            <a:ext cx="521493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607FA95A-A88E-EAAF-433D-EBB8C5AA59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26313" y="2751138"/>
            <a:ext cx="1724025" cy="228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de-DE" altLang="de-DE">
                <a:latin typeface="Helvetica" pitchFamily="2" charset="0"/>
              </a:rPr>
              <a:t>Es gibt viel neues Land im Glauben einzu-</a:t>
            </a:r>
          </a:p>
          <a:p>
            <a:pPr eaLnBrk="1" hangingPunct="1"/>
            <a:r>
              <a:rPr lang="de-DE" altLang="de-DE">
                <a:latin typeface="Helvetica" pitchFamily="2" charset="0"/>
              </a:rPr>
              <a:t>nehmen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utoUpdateAnimBg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2" name="Picture 4">
            <a:extLst>
              <a:ext uri="{FF2B5EF4-FFF2-40B4-BE49-F238E27FC236}">
                <a16:creationId xmlns:a16="http://schemas.microsoft.com/office/drawing/2014/main" id="{E9CDA3A2-1E21-B1B0-FA59-6B7720DA9C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981325"/>
            <a:ext cx="9939338" cy="13071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2EE1460E-27C3-3747-9B6B-91BA90D559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19688" y="1308100"/>
            <a:ext cx="4384675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de-DE" altLang="de-DE">
                <a:latin typeface="Helvetica" pitchFamily="2" charset="0"/>
              </a:rPr>
              <a:t>Er hat zur</a:t>
            </a:r>
            <a:r>
              <a:rPr lang="de-DE" altLang="de-DE"/>
              <a:t>ü</a:t>
            </a:r>
            <a:r>
              <a:rPr lang="de-DE" altLang="de-DE">
                <a:latin typeface="Helvetica" pitchFamily="2" charset="0"/>
              </a:rPr>
              <a:t>ck zu</a:t>
            </a:r>
          </a:p>
          <a:p>
            <a:r>
              <a:rPr lang="de-DE" altLang="de-DE">
                <a:latin typeface="Helvetica" pitchFamily="2" charset="0"/>
              </a:rPr>
              <a:t>Gott gefunden</a:t>
            </a:r>
          </a:p>
          <a:p>
            <a:pPr eaLnBrk="1" hangingPunct="1"/>
            <a:endParaRPr lang="de-DE" altLang="de-DE" sz="1800">
              <a:solidFill>
                <a:srgbClr val="17375E"/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utoUpdateAnimBg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6" name="Picture 4">
            <a:extLst>
              <a:ext uri="{FF2B5EF4-FFF2-40B4-BE49-F238E27FC236}">
                <a16:creationId xmlns:a16="http://schemas.microsoft.com/office/drawing/2014/main" id="{CBCD3714-B1DE-0D18-2D2B-21C7E6D841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52400" y="0"/>
            <a:ext cx="92964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69E5A166-DFEC-B91B-3310-1F2D61F12C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7350" y="576263"/>
            <a:ext cx="8347075" cy="182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de-DE" altLang="de-DE">
                <a:solidFill>
                  <a:schemeClr val="bg1"/>
                </a:solidFill>
                <a:latin typeface="Helvetica" pitchFamily="2" charset="0"/>
              </a:rPr>
              <a:t>und ist froh und gl</a:t>
            </a:r>
            <a:r>
              <a:rPr lang="de-DE" altLang="de-DE">
                <a:solidFill>
                  <a:schemeClr val="bg1"/>
                </a:solidFill>
              </a:rPr>
              <a:t>ü</a:t>
            </a:r>
            <a:r>
              <a:rPr lang="de-DE" altLang="de-DE">
                <a:solidFill>
                  <a:schemeClr val="bg1"/>
                </a:solidFill>
                <a:latin typeface="Helvetica" pitchFamily="2" charset="0"/>
              </a:rPr>
              <a:t>cklich von Gott angenommen</a:t>
            </a:r>
          </a:p>
          <a:p>
            <a:pPr eaLnBrk="1" hangingPunct="1"/>
            <a:endParaRPr lang="de-DE" altLang="de-DE">
              <a:solidFill>
                <a:schemeClr val="bg1"/>
              </a:solidFill>
              <a:latin typeface="Helvetica" pitchFamily="2" charset="0"/>
            </a:endParaRPr>
          </a:p>
          <a:p>
            <a:pPr eaLnBrk="1" hangingPunct="1"/>
            <a:endParaRPr lang="de-DE" altLang="de-DE">
              <a:solidFill>
                <a:schemeClr val="bg1"/>
              </a:solidFill>
              <a:latin typeface="Helvetica" pitchFamily="2" charset="0"/>
            </a:endParaRPr>
          </a:p>
          <a:p>
            <a:pPr eaLnBrk="1" hangingPunct="1"/>
            <a:r>
              <a:rPr lang="de-DE" altLang="de-DE">
                <a:solidFill>
                  <a:schemeClr val="bg1"/>
                </a:solidFill>
                <a:latin typeface="Helvetica" pitchFamily="2" charset="0"/>
              </a:rPr>
              <a:t>													F</a:t>
            </a:r>
            <a:r>
              <a:rPr lang="de-DE" altLang="de-DE">
                <a:solidFill>
                  <a:schemeClr val="bg1"/>
                </a:solidFill>
              </a:rPr>
              <a:t>ü</a:t>
            </a:r>
            <a:r>
              <a:rPr lang="de-DE" altLang="de-DE">
                <a:solidFill>
                  <a:schemeClr val="bg1"/>
                </a:solidFill>
                <a:latin typeface="Helvetica" pitchFamily="2" charset="0"/>
              </a:rPr>
              <a:t>r immer !</a:t>
            </a:r>
            <a:endParaRPr lang="de-DE" altLang="de-DE" sz="1800">
              <a:solidFill>
                <a:schemeClr val="bg1"/>
              </a:solidFill>
            </a:endParaRPr>
          </a:p>
          <a:p>
            <a:pPr eaLnBrk="1" hangingPunct="1"/>
            <a:endParaRPr lang="de-DE" altLang="de-DE" sz="180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Bild 3" descr="4P1012661.JPG">
            <a:extLst>
              <a:ext uri="{FF2B5EF4-FFF2-40B4-BE49-F238E27FC236}">
                <a16:creationId xmlns:a16="http://schemas.microsoft.com/office/drawing/2014/main" id="{2C4AC676-E12B-1D5E-47EB-A1EBEB21711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42125"/>
          </a:xfrm>
          <a:prstGeom prst="rect">
            <a:avLst/>
          </a:prstGeom>
          <a:noFill/>
          <a:ln w="9525">
            <a:solidFill>
              <a:srgbClr val="4B52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90E799E8-80FD-C014-31E0-A4F09B87FE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5388" y="687388"/>
            <a:ext cx="5054600" cy="137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de-DE" altLang="de-DE" sz="2800">
                <a:solidFill>
                  <a:srgbClr val="132E50"/>
                </a:solidFill>
                <a:latin typeface="Calibri" panose="020F0502020204030204" pitchFamily="34" charset="0"/>
              </a:rPr>
              <a:t>Durch den Ungehorsam des Menschen kommt es zum Bruch mit Gott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5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900" name="Picture 4">
            <a:extLst>
              <a:ext uri="{FF2B5EF4-FFF2-40B4-BE49-F238E27FC236}">
                <a16:creationId xmlns:a16="http://schemas.microsoft.com/office/drawing/2014/main" id="{D88F85F0-A6F1-9753-3BA3-22057A1EE5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595688" y="-806450"/>
            <a:ext cx="14730413" cy="10866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5108FBBD-B9FB-19E5-7E88-FB31B96292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89500" y="1962150"/>
            <a:ext cx="5054600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de-DE" altLang="de-DE">
                <a:latin typeface="Helvetica" pitchFamily="2" charset="0"/>
              </a:rPr>
              <a:t>Die ganze Geschichte</a:t>
            </a:r>
          </a:p>
          <a:p>
            <a:pPr eaLnBrk="1" hangingPunct="1"/>
            <a:r>
              <a:rPr lang="de-DE" altLang="de-DE">
                <a:latin typeface="Helvetica" pitchFamily="2" charset="0"/>
              </a:rPr>
              <a:t>im </a:t>
            </a:r>
            <a:r>
              <a:rPr lang="de-DE" altLang="de-DE"/>
              <a:t>Ü</a:t>
            </a:r>
            <a:r>
              <a:rPr lang="de-DE" altLang="de-DE">
                <a:latin typeface="Helvetica" pitchFamily="2" charset="0"/>
              </a:rPr>
              <a:t>berblick</a:t>
            </a:r>
            <a:endParaRPr lang="de-DE" altLang="de-DE" sz="2800">
              <a:solidFill>
                <a:srgbClr val="750D19"/>
              </a:solidFill>
            </a:endParaRPr>
          </a:p>
          <a:p>
            <a:pPr eaLnBrk="1" hangingPunct="1"/>
            <a:endParaRPr lang="de-DE" altLang="de-DE" sz="1800">
              <a:solidFill>
                <a:srgbClr val="17375E"/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Bild 8" descr="5P1012634.JPG">
            <a:extLst>
              <a:ext uri="{FF2B5EF4-FFF2-40B4-BE49-F238E27FC236}">
                <a16:creationId xmlns:a16="http://schemas.microsoft.com/office/drawing/2014/main" id="{57658BF0-9728-323F-E370-5FB9F8C09F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422400" y="0"/>
            <a:ext cx="11591925" cy="869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EE72755C-CA41-BB76-6208-BDA8F8AEE1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4113" y="866775"/>
            <a:ext cx="4329112" cy="3783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de-DE" altLang="de-DE" sz="2800">
                <a:solidFill>
                  <a:srgbClr val="1F2576"/>
                </a:solidFill>
                <a:latin typeface="Calibri" panose="020F0502020204030204" pitchFamily="34" charset="0"/>
              </a:rPr>
              <a:t>Seither trennt eine riesige 				Wand</a:t>
            </a:r>
          </a:p>
          <a:p>
            <a:pPr eaLnBrk="1" hangingPunct="1"/>
            <a:endParaRPr lang="de-DE" altLang="de-DE" sz="2800">
              <a:solidFill>
                <a:srgbClr val="1F2576"/>
              </a:solidFill>
              <a:latin typeface="Calibri" panose="020F0502020204030204" pitchFamily="34" charset="0"/>
            </a:endParaRPr>
          </a:p>
          <a:p>
            <a:pPr eaLnBrk="1" hangingPunct="1"/>
            <a:endParaRPr lang="de-DE" altLang="de-DE" sz="2800">
              <a:solidFill>
                <a:srgbClr val="1F2576"/>
              </a:solidFill>
              <a:latin typeface="Calibri" panose="020F0502020204030204" pitchFamily="34" charset="0"/>
            </a:endParaRPr>
          </a:p>
          <a:p>
            <a:pPr eaLnBrk="1" hangingPunct="1"/>
            <a:endParaRPr lang="de-DE" altLang="de-DE" sz="2800">
              <a:solidFill>
                <a:srgbClr val="1F2576"/>
              </a:solidFill>
              <a:latin typeface="Calibri" panose="020F0502020204030204" pitchFamily="34" charset="0"/>
            </a:endParaRPr>
          </a:p>
          <a:p>
            <a:pPr eaLnBrk="1" hangingPunct="1"/>
            <a:r>
              <a:rPr lang="de-DE" altLang="de-DE" sz="2800">
                <a:solidFill>
                  <a:srgbClr val="1F2576"/>
                </a:solidFill>
                <a:latin typeface="Calibri" panose="020F0502020204030204" pitchFamily="34" charset="0"/>
              </a:rPr>
              <a:t>den</a:t>
            </a:r>
          </a:p>
          <a:p>
            <a:pPr eaLnBrk="1" hangingPunct="1"/>
            <a:r>
              <a:rPr lang="de-DE" altLang="de-DE" sz="2800">
                <a:solidFill>
                  <a:srgbClr val="1F2576"/>
                </a:solidFill>
                <a:latin typeface="Calibri" panose="020F0502020204030204" pitchFamily="34" charset="0"/>
              </a:rPr>
              <a:t>Menschen 			von Gott</a:t>
            </a:r>
            <a:r>
              <a:rPr lang="de-DE" altLang="de-DE" sz="2800">
                <a:solidFill>
                  <a:srgbClr val="6870AA"/>
                </a:solidFill>
                <a:latin typeface="Calibri" panose="020F0502020204030204" pitchFamily="34" charset="0"/>
              </a:rPr>
              <a:t> </a:t>
            </a:r>
          </a:p>
          <a:p>
            <a:pPr eaLnBrk="1" hangingPunct="1"/>
            <a:endParaRPr lang="de-DE" altLang="de-DE" sz="2800">
              <a:solidFill>
                <a:srgbClr val="17375E"/>
              </a:solidFill>
              <a:latin typeface="Calibri" panose="020F0502020204030204" pitchFamily="34" charset="0"/>
            </a:endParaRPr>
          </a:p>
          <a:p>
            <a:pPr eaLnBrk="1" hangingPunct="1"/>
            <a:endParaRPr lang="de-DE" altLang="de-DE" sz="1800">
              <a:solidFill>
                <a:srgbClr val="17375E"/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5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Bild 3" descr="6P1012633.JPG">
            <a:extLst>
              <a:ext uri="{FF2B5EF4-FFF2-40B4-BE49-F238E27FC236}">
                <a16:creationId xmlns:a16="http://schemas.microsoft.com/office/drawing/2014/main" id="{B65CEE61-4FCB-83DB-89EF-8C97A109900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0C747282-733F-298B-AEA2-CE3DF9CF73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7350" y="942975"/>
            <a:ext cx="5054600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de-DE" altLang="de-DE" sz="1800"/>
          </a:p>
          <a:p>
            <a:pPr eaLnBrk="1" hangingPunct="1"/>
            <a:r>
              <a:rPr lang="de-DE" altLang="de-DE" sz="2800">
                <a:solidFill>
                  <a:srgbClr val="750D19"/>
                </a:solidFill>
              </a:rPr>
              <a:t>Wie können wir diese Wand überwinden?</a:t>
            </a:r>
          </a:p>
          <a:p>
            <a:pPr eaLnBrk="1" hangingPunct="1"/>
            <a:endParaRPr lang="de-DE" altLang="de-DE" sz="1800">
              <a:solidFill>
                <a:srgbClr val="17375E"/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5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A6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Bild 3" descr="8P1012636.JPG">
            <a:extLst>
              <a:ext uri="{FF2B5EF4-FFF2-40B4-BE49-F238E27FC236}">
                <a16:creationId xmlns:a16="http://schemas.microsoft.com/office/drawing/2014/main" id="{775A4A4D-F19D-EA18-3BD3-F21B7C1D350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06600" y="0"/>
            <a:ext cx="5130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A28AFCBB-1E58-7A96-493B-17E1CBEC03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7350" y="942975"/>
            <a:ext cx="5054600" cy="137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de-DE" altLang="de-DE" sz="2800">
                <a:latin typeface="Calibri" panose="020F0502020204030204" pitchFamily="34" charset="0"/>
              </a:rPr>
              <a:t>Durch Religion sucht der Mensch den Weg zurück zu Gott</a:t>
            </a:r>
            <a:endParaRPr lang="de-DE" altLang="de-DE">
              <a:latin typeface="Helvetica" pitchFamily="2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5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A6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8" name="Picture 4">
            <a:extLst>
              <a:ext uri="{FF2B5EF4-FFF2-40B4-BE49-F238E27FC236}">
                <a16:creationId xmlns:a16="http://schemas.microsoft.com/office/drawing/2014/main" id="{24FBD5A3-F4D8-93B4-51F9-1F2B65F08F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74863" y="0"/>
            <a:ext cx="52149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62643767-093B-06D0-866B-A574AD6F75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7350" y="942975"/>
            <a:ext cx="5054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de-DE" altLang="de-DE">
                <a:latin typeface="Helvetica" pitchFamily="2" charset="0"/>
              </a:rPr>
              <a:t>Kleine religi</a:t>
            </a:r>
            <a:r>
              <a:rPr lang="de-DE" altLang="de-DE"/>
              <a:t>ö</a:t>
            </a:r>
            <a:r>
              <a:rPr lang="de-DE" altLang="de-DE">
                <a:latin typeface="Helvetica" pitchFamily="2" charset="0"/>
              </a:rPr>
              <a:t>se </a:t>
            </a:r>
            <a:r>
              <a:rPr lang="de-DE" altLang="de-DE"/>
              <a:t>Ü</a:t>
            </a:r>
            <a:r>
              <a:rPr lang="de-DE" altLang="de-DE">
                <a:latin typeface="Helvetica" pitchFamily="2" charset="0"/>
              </a:rPr>
              <a:t>bungen ...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A6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2" name="Picture 4">
            <a:extLst>
              <a:ext uri="{FF2B5EF4-FFF2-40B4-BE49-F238E27FC236}">
                <a16:creationId xmlns:a16="http://schemas.microsoft.com/office/drawing/2014/main" id="{3A612C34-46B7-E783-0D29-BAAE597928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41563" y="0"/>
            <a:ext cx="51323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71834425-5468-F061-DEE6-2DAED7EB16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7350" y="1901825"/>
            <a:ext cx="2460625" cy="228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de-DE" altLang="de-DE">
                <a:latin typeface="Helvetica" pitchFamily="2" charset="0"/>
              </a:rPr>
              <a:t>Aber keine noch so grosse eigene Anstrengung bringt uns n</a:t>
            </a:r>
            <a:r>
              <a:rPr lang="de-DE" altLang="de-DE"/>
              <a:t>ä</a:t>
            </a:r>
            <a:r>
              <a:rPr lang="de-DE" altLang="de-DE">
                <a:latin typeface="Helvetica" pitchFamily="2" charset="0"/>
              </a:rPr>
              <a:t>her zu Gott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utoUpdateAnimBg="0"/>
    </p:bldLst>
  </p:timing>
</p:sld>
</file>

<file path=ppt/theme/theme1.xml><?xml version="1.0" encoding="utf-8"?>
<a:theme xmlns:a="http://schemas.openxmlformats.org/drawingml/2006/main" name="8_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449</Words>
  <Application>Microsoft Macintosh PowerPoint</Application>
  <PresentationFormat>Bildschirmpräsentation (4:3)</PresentationFormat>
  <Paragraphs>105</Paragraphs>
  <Slides>40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40</vt:i4>
      </vt:variant>
    </vt:vector>
  </HeadingPairs>
  <TitlesOfParts>
    <vt:vector size="45" baseType="lpstr">
      <vt:lpstr>Arial</vt:lpstr>
      <vt:lpstr>ＭＳ Ｐゴシック</vt:lpstr>
      <vt:lpstr>Calibri</vt:lpstr>
      <vt:lpstr>Helvetica</vt:lpstr>
      <vt:lpstr>8_Office-Design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Patrizia Menzi</dc:creator>
  <cp:lastModifiedBy>Microsoft Office User</cp:lastModifiedBy>
  <cp:revision>51</cp:revision>
  <dcterms:created xsi:type="dcterms:W3CDTF">2009-11-16T20:22:38Z</dcterms:created>
  <dcterms:modified xsi:type="dcterms:W3CDTF">2022-07-09T15:58:52Z</dcterms:modified>
</cp:coreProperties>
</file>